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8" r:id="rId4"/>
    <p:sldId id="258" r:id="rId5"/>
    <p:sldId id="269" r:id="rId6"/>
  </p:sldIdLst>
  <p:sldSz cx="9144000" cy="6858000" type="screen4x3"/>
  <p:notesSz cx="6858000" cy="9144000"/>
  <p:defaultTextStyle>
    <a:defPPr>
      <a:defRPr lang="ru-RU"/>
    </a:defPPr>
    <a:lvl1pPr algn="l" rtl="0" fontAlgn="base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021" autoAdjust="0"/>
    <p:restoredTop sz="94660"/>
  </p:normalViewPr>
  <p:slideViewPr>
    <p:cSldViewPr>
      <p:cViewPr varScale="1">
        <p:scale>
          <a:sx n="74" d="100"/>
          <a:sy n="74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36ED676-D823-415B-B93E-AF0E43A9D79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86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6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86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86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86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6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86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86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6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86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13F6B-94DD-48C6-B2A4-D2C4C8F280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FAFFC-946F-4F0D-A851-A2FFFC9236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7510023-B525-4339-84BB-1887264005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8B24E-94FC-4350-9F81-DABFD7C49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A53E-6BAC-47A9-88D1-7452A31900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94D2-3B08-4E3F-939E-4DFDB667E9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8CA96-F1FD-4A23-9896-DCC048FB0E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C61B6-FBA1-40C4-8E99-7D9A819944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7807C-E29E-49DF-B484-7FBF0BD7DE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6CC0B-AF5B-49A6-8B17-52B9C411AF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3573A-E50E-42D9-9926-DB7E4B6785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BC00AEF3-EBD2-435D-92F9-28F2437F2E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75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76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76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76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76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6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76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76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76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76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76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76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76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76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76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>
    <p:diamond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589588"/>
            <a:ext cx="3313113" cy="1087437"/>
          </a:xfrm>
        </p:spPr>
        <p:txBody>
          <a:bodyPr/>
          <a:lstStyle/>
          <a:p>
            <a:r>
              <a:rPr lang="ru-RU" sz="2400" dirty="0" err="1" smtClean="0">
                <a:solidFill>
                  <a:schemeClr val="folHlink"/>
                </a:solidFill>
              </a:rPr>
              <a:t>Велиева</a:t>
            </a:r>
            <a:r>
              <a:rPr lang="ru-RU" sz="2400" dirty="0" smtClean="0">
                <a:solidFill>
                  <a:schemeClr val="folHlink"/>
                </a:solidFill>
              </a:rPr>
              <a:t> Надежда </a:t>
            </a:r>
            <a:r>
              <a:rPr lang="ru-RU" sz="2400" dirty="0" err="1" smtClean="0">
                <a:solidFill>
                  <a:schemeClr val="folHlink"/>
                </a:solidFill>
              </a:rPr>
              <a:t>Брисовна</a:t>
            </a:r>
            <a:endParaRPr lang="ru-RU" sz="2400" dirty="0">
              <a:solidFill>
                <a:schemeClr val="folHlin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786058"/>
            <a:ext cx="8541121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Твое потерянное время.</a:t>
            </a:r>
            <a:endParaRPr lang="ru-RU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Основной вопрос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696200" cy="8636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chemeClr val="folHlink"/>
                </a:solidFill>
              </a:rPr>
              <a:t>Что такое время?</a:t>
            </a:r>
            <a:endParaRPr lang="ru-RU" dirty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000240"/>
            <a:ext cx="72866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Время – это продолжительность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какого-либо действия или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/>
              <a:t>существования чего-либо.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714752"/>
            <a:ext cx="70723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B050"/>
                </a:solidFill>
              </a:rPr>
              <a:t>Значение слова Время по Ожегову:</a:t>
            </a:r>
          </a:p>
          <a:p>
            <a:r>
              <a:rPr lang="ru-RU" sz="2800" dirty="0" smtClean="0">
                <a:solidFill>
                  <a:srgbClr val="00B050"/>
                </a:solidFill>
              </a:rPr>
              <a:t> Время - промежуток той или иной длительности, в который совершается что-нибудь, последовательная смена часов, дней, лет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870700" cy="77627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А. В. Суворов.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300px-Suvorov_Alex_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2571744"/>
            <a:ext cx="2835349" cy="3657600"/>
          </a:xfrm>
        </p:spPr>
      </p:pic>
      <p:sp>
        <p:nvSpPr>
          <p:cNvPr id="5" name="Блок-схема: память с посл. доступом 4"/>
          <p:cNvSpPr/>
          <p:nvPr/>
        </p:nvSpPr>
        <p:spPr bwMode="auto">
          <a:xfrm>
            <a:off x="4071934" y="1643050"/>
            <a:ext cx="3429024" cy="441448"/>
          </a:xfrm>
          <a:prstGeom prst="flowChartMagneticTap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 bwMode="auto">
          <a:xfrm flipV="1">
            <a:off x="4286248" y="2285991"/>
            <a:ext cx="4000528" cy="347329"/>
          </a:xfrm>
          <a:prstGeom prst="wedgeRoundRectCallout">
            <a:avLst>
              <a:gd name="adj1" fmla="val -62205"/>
              <a:gd name="adj2" fmla="val 161508"/>
              <a:gd name="adj3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357298"/>
            <a:ext cx="50006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«Небрежный </a:t>
            </a:r>
          </a:p>
          <a:p>
            <a:r>
              <a:rPr lang="ru-RU" sz="4000" dirty="0" smtClean="0"/>
              <a:t>человек все</a:t>
            </a:r>
          </a:p>
          <a:p>
            <a:r>
              <a:rPr lang="ru-RU" sz="4000" dirty="0" smtClean="0"/>
              <a:t> делает вдвойне»</a:t>
            </a:r>
            <a:endParaRPr lang="ru-RU" sz="4000" dirty="0"/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857752" y="1714488"/>
            <a:ext cx="914400" cy="612648"/>
          </a:xfrm>
          <a:prstGeom prst="wedgeRoundRectCallout">
            <a:avLst>
              <a:gd name="adj1" fmla="val -129284"/>
              <a:gd name="adj2" fmla="val 94032"/>
              <a:gd name="adj3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ru-RU" sz="2800" dirty="0" smtClean="0">
                <a:solidFill>
                  <a:srgbClr val="0066FF"/>
                </a:solidFill>
              </a:rPr>
              <a:t>Объясните выражения:</a:t>
            </a:r>
            <a:endParaRPr lang="ru-RU" sz="2800" dirty="0">
              <a:solidFill>
                <a:srgbClr val="00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571612"/>
            <a:ext cx="80724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а</a:t>
            </a:r>
            <a:r>
              <a:rPr lang="ru-RU" sz="3200" dirty="0" smtClean="0"/>
              <a:t>) Экономь свое время и время других.</a:t>
            </a:r>
          </a:p>
          <a:p>
            <a:endParaRPr lang="ru-RU" sz="3200" dirty="0" smtClean="0"/>
          </a:p>
          <a:p>
            <a:r>
              <a:rPr lang="ru-RU" sz="3200" dirty="0"/>
              <a:t>б</a:t>
            </a:r>
            <a:r>
              <a:rPr lang="ru-RU" sz="3200" dirty="0" smtClean="0"/>
              <a:t>) Приучи себя выполнять режим дня.</a:t>
            </a:r>
          </a:p>
          <a:p>
            <a:endParaRPr lang="ru-RU" sz="3200" dirty="0" smtClean="0"/>
          </a:p>
          <a:p>
            <a:r>
              <a:rPr lang="ru-RU" sz="3200" dirty="0"/>
              <a:t>в</a:t>
            </a:r>
            <a:r>
              <a:rPr lang="ru-RU" sz="3200" dirty="0" smtClean="0"/>
              <a:t>) Все, что нужно, сдавай вовремя.</a:t>
            </a:r>
            <a:endParaRPr lang="ru-RU" sz="3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6870700" cy="2071702"/>
          </a:xfrm>
        </p:spPr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Человек, который не ценит свое и чужое время, подобен нищему, живущему среди сокровищ.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10246819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786058"/>
            <a:ext cx="3657600" cy="3657600"/>
          </a:xfrm>
        </p:spPr>
      </p:pic>
      <p:sp>
        <p:nvSpPr>
          <p:cNvPr id="5" name="TextBox 4"/>
          <p:cNvSpPr txBox="1"/>
          <p:nvPr/>
        </p:nvSpPr>
        <p:spPr>
          <a:xfrm>
            <a:off x="285720" y="3500438"/>
            <a:ext cx="444544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Скучен день до вечера, коли делать нечего</a:t>
            </a:r>
            <a:endParaRPr lang="ru-RU" sz="2800" dirty="0"/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119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Пастель</vt:lpstr>
      <vt:lpstr>Слайд 1</vt:lpstr>
      <vt:lpstr>Основной вопрос</vt:lpstr>
      <vt:lpstr>А. В. Суворов.</vt:lpstr>
      <vt:lpstr>Объясните выражения:</vt:lpstr>
      <vt:lpstr>Человек, который не ценит свое и чужое время, подобен нищему, живущему среди сокровищ.</vt:lpstr>
    </vt:vector>
  </TitlesOfParts>
  <Company>Гимназия №2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составить режим дня?</dc:title>
  <dc:creator>Ученик</dc:creator>
  <cp:lastModifiedBy>Надя</cp:lastModifiedBy>
  <cp:revision>19</cp:revision>
  <dcterms:created xsi:type="dcterms:W3CDTF">2010-04-06T09:52:37Z</dcterms:created>
  <dcterms:modified xsi:type="dcterms:W3CDTF">2012-04-22T19:42:29Z</dcterms:modified>
</cp:coreProperties>
</file>